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 showGuides="1">
      <p:cViewPr varScale="1">
        <p:scale>
          <a:sx n="31" d="100"/>
          <a:sy n="31" d="100"/>
        </p:scale>
        <p:origin x="-1192" y="-120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04C4-F3D9-BF49-BA0A-73A8BB776BE4}" type="datetimeFigureOut">
              <a:rPr lang="en-US" smtClean="0"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7AF48-91F7-E745-8BFF-C0FC63A19B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04C4-F3D9-BF49-BA0A-73A8BB776BE4}" type="datetimeFigureOut">
              <a:rPr lang="en-US" smtClean="0"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7AF48-91F7-E745-8BFF-C0FC63A19B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6324600"/>
            <a:ext cx="47404018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6324600"/>
            <a:ext cx="141480542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04C4-F3D9-BF49-BA0A-73A8BB776BE4}" type="datetimeFigureOut">
              <a:rPr lang="en-US" smtClean="0"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7AF48-91F7-E745-8BFF-C0FC63A19B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04C4-F3D9-BF49-BA0A-73A8BB776BE4}" type="datetimeFigureOut">
              <a:rPr lang="en-US" smtClean="0"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7AF48-91F7-E745-8BFF-C0FC63A19B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04C4-F3D9-BF49-BA0A-73A8BB776BE4}" type="datetimeFigureOut">
              <a:rPr lang="en-US" smtClean="0"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7AF48-91F7-E745-8BFF-C0FC63A19B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04C4-F3D9-BF49-BA0A-73A8BB776BE4}" type="datetimeFigureOut">
              <a:rPr lang="en-US" smtClean="0"/>
              <a:t>3/17/14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7AF48-91F7-E745-8BFF-C0FC63A19B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04C4-F3D9-BF49-BA0A-73A8BB776BE4}" type="datetimeFigureOut">
              <a:rPr lang="en-US" smtClean="0"/>
              <a:t>3/17/14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7AF48-91F7-E745-8BFF-C0FC63A19B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04C4-F3D9-BF49-BA0A-73A8BB776BE4}" type="datetimeFigureOut">
              <a:rPr lang="en-US" smtClean="0"/>
              <a:t>3/17/14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7AF48-91F7-E745-8BFF-C0FC63A19B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04C4-F3D9-BF49-BA0A-73A8BB776BE4}" type="datetimeFigureOut">
              <a:rPr lang="en-US" smtClean="0"/>
              <a:t>3/17/14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7AF48-91F7-E745-8BFF-C0FC63A19B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04C4-F3D9-BF49-BA0A-73A8BB776BE4}" type="datetimeFigureOut">
              <a:rPr lang="en-US" smtClean="0"/>
              <a:t>3/17/14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7AF48-91F7-E745-8BFF-C0FC63A19B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04C4-F3D9-BF49-BA0A-73A8BB776BE4}" type="datetimeFigureOut">
              <a:rPr lang="en-US" smtClean="0"/>
              <a:t>3/17/14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7AF48-91F7-E745-8BFF-C0FC63A19B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304C4-F3D9-BF49-BA0A-73A8BB776BE4}" type="datetimeFigureOut">
              <a:rPr lang="en-US" smtClean="0"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7AF48-91F7-E745-8BFF-C0FC63A19B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rcle_logo2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429" y="2010086"/>
            <a:ext cx="2936836" cy="293683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Custom</PresentationFormat>
  <Paragraphs>0</Paragraphs>
  <Slides>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 Gramlich</dc:creator>
  <cp:lastModifiedBy>Chris Gramlich</cp:lastModifiedBy>
  <cp:revision>1</cp:revision>
  <cp:lastPrinted>2014-03-17T18:37:14Z</cp:lastPrinted>
  <dcterms:created xsi:type="dcterms:W3CDTF">2014-03-17T18:33:01Z</dcterms:created>
  <dcterms:modified xsi:type="dcterms:W3CDTF">2014-03-17T18:38:04Z</dcterms:modified>
</cp:coreProperties>
</file>