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83" r:id="rId5"/>
    <p:sldId id="259" r:id="rId6"/>
    <p:sldId id="260" r:id="rId7"/>
    <p:sldId id="279" r:id="rId8"/>
    <p:sldId id="280" r:id="rId9"/>
    <p:sldId id="281" r:id="rId10"/>
    <p:sldId id="282" r:id="rId11"/>
  </p:sldIdLst>
  <p:sldSz cx="9144000" cy="5143500" type="screen16x9"/>
  <p:notesSz cx="6858000" cy="9144000"/>
  <p:embeddedFontLst>
    <p:embeddedFont>
      <p:font typeface="Lora" panose="020B0604020202020204" charset="0"/>
      <p:regular r:id="rId13"/>
      <p:bold r:id="rId14"/>
      <p:italic r:id="rId15"/>
      <p:boldItalic r:id="rId16"/>
    </p:embeddedFont>
    <p:embeddedFont>
      <p:font typeface="Montserrat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3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8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aafc8fb7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aafc8fb7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5dfdcb90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b5dfdcb90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5dfdcb90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5dfdcb90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5dfdcb90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5dfdcb90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5dfdcb90c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5dfdcb90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5dfdcb90c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b5dfdcb90c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5dfdcb90c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5dfdcb90c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5dfdcb90c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5dfdcb90c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7C102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85100" y="2910325"/>
            <a:ext cx="80145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8750" y="2834125"/>
            <a:ext cx="76665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/>
          <p:nvPr/>
        </p:nvSpPr>
        <p:spPr>
          <a:xfrm>
            <a:off x="585100" y="2910325"/>
            <a:ext cx="8014500" cy="1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738750" y="2834125"/>
            <a:ext cx="76665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311700" y="186875"/>
            <a:ext cx="8520600" cy="24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BDFC7"/>
              </a:buClr>
              <a:buSzPts val="3800"/>
              <a:buNone/>
              <a:defRPr sz="3800">
                <a:solidFill>
                  <a:srgbClr val="EBDFC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664550" y="330675"/>
            <a:ext cx="5814900" cy="116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3800"/>
              <a:buNone/>
              <a:defRPr sz="3800">
                <a:solidFill>
                  <a:srgbClr val="BA0C2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11700" y="1701250"/>
            <a:ext cx="8520600" cy="27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7" name="Google Shape;57;p11"/>
          <p:cNvCxnSpPr/>
          <p:nvPr/>
        </p:nvCxnSpPr>
        <p:spPr>
          <a:xfrm>
            <a:off x="1664550" y="1572425"/>
            <a:ext cx="58377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7C1026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1102200"/>
            <a:ext cx="8520600" cy="29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BDFC7"/>
              </a:buClr>
              <a:buSzPts val="3800"/>
              <a:buNone/>
              <a:defRPr sz="3800">
                <a:solidFill>
                  <a:srgbClr val="EBDFC7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738750" y="3021000"/>
            <a:ext cx="76665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29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293550" y="933950"/>
            <a:ext cx="85569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 amt="40000"/>
          </a:blip>
          <a:srcRect l="79313" t="63866" r="4949" b="10986"/>
          <a:stretch/>
        </p:blipFill>
        <p:spPr>
          <a:xfrm>
            <a:off x="7690125" y="4007325"/>
            <a:ext cx="1945677" cy="174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268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5"/>
          <p:cNvCxnSpPr/>
          <p:nvPr/>
        </p:nvCxnSpPr>
        <p:spPr>
          <a:xfrm>
            <a:off x="293550" y="933950"/>
            <a:ext cx="85569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11700" y="268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4" name="Google Shape;34;p6"/>
          <p:cNvCxnSpPr/>
          <p:nvPr/>
        </p:nvCxnSpPr>
        <p:spPr>
          <a:xfrm>
            <a:off x="293550" y="933950"/>
            <a:ext cx="85569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9" name="Google Shape;39;p7"/>
          <p:cNvCxnSpPr/>
          <p:nvPr/>
        </p:nvCxnSpPr>
        <p:spPr>
          <a:xfrm>
            <a:off x="293550" y="1389600"/>
            <a:ext cx="85569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" name="Google Shape;43;p8"/>
          <p:cNvCxnSpPr/>
          <p:nvPr/>
        </p:nvCxnSpPr>
        <p:spPr>
          <a:xfrm>
            <a:off x="293550" y="3384825"/>
            <a:ext cx="85569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6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30B23"/>
              </a:buClr>
              <a:buSzPts val="2800"/>
              <a:buFont typeface="Lora"/>
              <a:buNone/>
              <a:defRPr sz="2800">
                <a:solidFill>
                  <a:srgbClr val="830B23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1026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1"/>
            <a:ext cx="9144003" cy="514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775" y="1878561"/>
            <a:ext cx="7696476" cy="103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0C2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body" idx="4294967295"/>
          </p:nvPr>
        </p:nvSpPr>
        <p:spPr>
          <a:xfrm>
            <a:off x="4097550" y="886938"/>
            <a:ext cx="4151100" cy="21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rgbClr val="EBDFC7"/>
                </a:solidFill>
              </a:rPr>
              <a:t>Presenter Name</a:t>
            </a:r>
            <a:endParaRPr sz="2000" b="1" dirty="0">
              <a:solidFill>
                <a:srgbClr val="EBDFC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>
                <a:solidFill>
                  <a:schemeClr val="lt1"/>
                </a:solidFill>
              </a:rPr>
              <a:t>Presenter’s Title</a:t>
            </a:r>
            <a:endParaRPr sz="17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lt1"/>
                </a:solidFill>
              </a:rPr>
              <a:t>___________@willamette.edu</a:t>
            </a:r>
            <a:endParaRPr sz="17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lt1"/>
                </a:solidFill>
              </a:rPr>
              <a:t>503-___-_____</a:t>
            </a:r>
            <a:endParaRPr sz="1700" dirty="0">
              <a:solidFill>
                <a:schemeClr val="lt1"/>
              </a:solidFill>
            </a:endParaRPr>
          </a:p>
        </p:txBody>
      </p:sp>
      <p:pic>
        <p:nvPicPr>
          <p:cNvPr id="241" name="Google Shape;2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238" y="3812678"/>
            <a:ext cx="5469523" cy="733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39"/>
          <p:cNvCxnSpPr/>
          <p:nvPr/>
        </p:nvCxnSpPr>
        <p:spPr>
          <a:xfrm>
            <a:off x="738750" y="3500875"/>
            <a:ext cx="76665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C1B16B6-90A1-4C9B-88EE-D6F199B99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39" y="886938"/>
            <a:ext cx="2447326" cy="218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4073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00" dirty="0"/>
              <a:t>Title</a:t>
            </a:r>
            <a:endParaRPr sz="2800" dirty="0"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311700" y="1554050"/>
            <a:ext cx="44571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indent="-336550">
              <a:buSzPts val="1700"/>
              <a:buAutoNum type="arabicPeriod"/>
            </a:pPr>
            <a:r>
              <a:rPr lang="da-DK" sz="1700" dirty="0"/>
              <a:t>Lorem ipsum dolor sit amet</a:t>
            </a:r>
            <a:r>
              <a:rPr lang="en" sz="1700" dirty="0"/>
              <a:t> </a:t>
            </a:r>
            <a:endParaRPr sz="1700" dirty="0"/>
          </a:p>
          <a:p>
            <a:pPr lvl="0" indent="-336550">
              <a:buSzPts val="1700"/>
              <a:buAutoNum type="arabicPeriod"/>
            </a:pPr>
            <a:r>
              <a:rPr lang="da-DK" sz="1700" dirty="0"/>
              <a:t>Lorem ipsum dolor sit amet </a:t>
            </a:r>
          </a:p>
          <a:p>
            <a:pPr lvl="0" indent="-336550">
              <a:buSzPts val="1700"/>
              <a:buAutoNum type="arabicPeriod"/>
            </a:pPr>
            <a:r>
              <a:rPr lang="da-DK" sz="1700" dirty="0"/>
              <a:t>Lorem ipsum dolor sit amet</a:t>
            </a:r>
            <a:endParaRPr sz="1700" dirty="0"/>
          </a:p>
          <a:p>
            <a:pPr lvl="0" indent="-336550">
              <a:buSzPts val="1700"/>
              <a:buAutoNum type="arabicPeriod"/>
            </a:pPr>
            <a:r>
              <a:rPr lang="da-DK" sz="1700" dirty="0"/>
              <a:t>Lorem ipsum dolor sit amet </a:t>
            </a:r>
          </a:p>
          <a:p>
            <a:pPr lvl="0" indent="-336550">
              <a:buSzPts val="1700"/>
              <a:buAutoNum type="arabicPeriod"/>
            </a:pPr>
            <a:r>
              <a:rPr lang="da-DK" sz="1700" dirty="0"/>
              <a:t>Lorem ipsum dolor sit amet</a:t>
            </a:r>
            <a:endParaRPr sz="1700" dirty="0"/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l="28707" t="10801" r="22518"/>
          <a:stretch/>
        </p:blipFill>
        <p:spPr>
          <a:xfrm>
            <a:off x="4925325" y="0"/>
            <a:ext cx="4218678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44115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00" dirty="0"/>
              <a:t>Title</a:t>
            </a:r>
            <a:endParaRPr sz="2800" dirty="0"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554050"/>
            <a:ext cx="5909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20650" lvl="0" indent="0">
              <a:buSzPts val="1700"/>
              <a:buNone/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sed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Ut </a:t>
            </a:r>
            <a:r>
              <a:rPr lang="en-US" sz="1800" dirty="0" err="1"/>
              <a:t>enim</a:t>
            </a:r>
            <a:r>
              <a:rPr lang="en-US" sz="1800" dirty="0"/>
              <a:t> ad minim </a:t>
            </a:r>
            <a:r>
              <a:rPr lang="en-US" sz="1800" dirty="0" err="1"/>
              <a:t>veniam</a:t>
            </a:r>
            <a:r>
              <a:rPr lang="en-US" sz="1800" dirty="0"/>
              <a:t>,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nostrud</a:t>
            </a:r>
            <a:r>
              <a:rPr lang="en-US" sz="1800" dirty="0"/>
              <a:t> exercitation </a:t>
            </a:r>
            <a:r>
              <a:rPr lang="en-US" sz="1800" dirty="0" err="1"/>
              <a:t>ullamco</a:t>
            </a:r>
            <a:r>
              <a:rPr lang="en-US" sz="1800" dirty="0"/>
              <a:t> </a:t>
            </a:r>
            <a:r>
              <a:rPr lang="en-US" sz="1800" dirty="0" err="1"/>
              <a:t>laboris</a:t>
            </a:r>
            <a:r>
              <a:rPr lang="en-US" sz="1800" dirty="0"/>
              <a:t> nisi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aliquip</a:t>
            </a:r>
            <a:r>
              <a:rPr lang="en-US" sz="1800" dirty="0"/>
              <a:t> ex </a:t>
            </a:r>
            <a:r>
              <a:rPr lang="en-US" sz="1800" dirty="0" err="1"/>
              <a:t>ea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consequat</a:t>
            </a:r>
            <a:r>
              <a:rPr lang="en-US" sz="1800" dirty="0"/>
              <a:t>.</a:t>
            </a:r>
            <a:endParaRPr lang="en-US" sz="1700" b="1" i="1" dirty="0"/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t="1970" r="58852"/>
          <a:stretch/>
        </p:blipFill>
        <p:spPr>
          <a:xfrm>
            <a:off x="6265342" y="0"/>
            <a:ext cx="28786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f7QmlGgENXplcISEkQs_pQaA8sLXF4Sl0-L3ITMdHBnxmDEyGCjkHu-FrLM0VgDlbvTZ8kLXC1-trJZNPs5PAlDLZLxra7kDasur95y6qYImYJ0nMGceh64apCFH_TCyX7_CGs-9nEo">
            <a:extLst>
              <a:ext uri="{FF2B5EF4-FFF2-40B4-BE49-F238E27FC236}">
                <a16:creationId xmlns:a16="http://schemas.microsoft.com/office/drawing/2014/main" id="{F1D542D3-5CB5-43D9-93E2-A3A1A3C55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1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29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Title</a:t>
            </a:r>
            <a:endParaRPr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Clr>
                <a:srgbClr val="BC9B62"/>
              </a:buClr>
            </a:pPr>
            <a:r>
              <a:rPr lang="en-US" b="1" dirty="0"/>
              <a:t>Lorem ipsum:</a:t>
            </a:r>
            <a:r>
              <a:rPr lang="en" dirty="0"/>
              <a:t> </a:t>
            </a: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" dirty="0"/>
              <a:t> </a:t>
            </a:r>
            <a:endParaRPr dirty="0"/>
          </a:p>
          <a:p>
            <a:pPr lvl="0">
              <a:buClr>
                <a:srgbClr val="BC9B62"/>
              </a:buClr>
            </a:pPr>
            <a:r>
              <a:rPr lang="en-US" b="1" dirty="0"/>
              <a:t>Lorem ipsum:</a:t>
            </a:r>
            <a:r>
              <a:rPr lang="en" dirty="0"/>
              <a:t> </a:t>
            </a: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</a:p>
          <a:p>
            <a:pPr lvl="0">
              <a:buClr>
                <a:srgbClr val="BC9B62"/>
              </a:buClr>
            </a:pPr>
            <a:r>
              <a:rPr lang="en-US" b="1" dirty="0"/>
              <a:t>Lorem ipsum:</a:t>
            </a:r>
            <a:r>
              <a:rPr lang="en" dirty="0"/>
              <a:t> </a:t>
            </a: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</a:p>
          <a:p>
            <a:pPr lvl="0">
              <a:buClr>
                <a:srgbClr val="BC9B62"/>
              </a:buClr>
            </a:pPr>
            <a:r>
              <a:rPr lang="en-US" b="1" dirty="0"/>
              <a:t>Lorem ipsum:</a:t>
            </a:r>
            <a:r>
              <a:rPr lang="en" dirty="0"/>
              <a:t> </a:t>
            </a: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>
              <a:buClr>
                <a:srgbClr val="BC9B62"/>
              </a:buClr>
            </a:pPr>
            <a:r>
              <a:rPr lang="en-US" b="1" dirty="0"/>
              <a:t>Lorem ipsum:</a:t>
            </a:r>
            <a:r>
              <a:rPr lang="en" dirty="0"/>
              <a:t> </a:t>
            </a: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>
              <a:buClr>
                <a:srgbClr val="BC9B62"/>
              </a:buClr>
            </a:pPr>
            <a:r>
              <a:rPr lang="en-US" b="1" dirty="0"/>
              <a:t>Lorem ipsum:</a:t>
            </a:r>
            <a:r>
              <a:rPr lang="en" dirty="0"/>
              <a:t> </a:t>
            </a: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585100" y="2910325"/>
            <a:ext cx="80145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186875"/>
            <a:ext cx="8520600" cy="24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Title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6"/>
          <p:cNvPicPr preferRelativeResize="0"/>
          <p:nvPr/>
        </p:nvPicPr>
        <p:blipFill rotWithShape="1">
          <a:blip r:embed="rId3">
            <a:alphaModFix amt="28000"/>
          </a:blip>
          <a:srcRect t="15626"/>
          <a:stretch/>
        </p:blipFill>
        <p:spPr>
          <a:xfrm>
            <a:off x="0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 txBox="1">
            <a:spLocks noGrp="1"/>
          </p:cNvSpPr>
          <p:nvPr>
            <p:ph type="title"/>
          </p:nvPr>
        </p:nvSpPr>
        <p:spPr>
          <a:xfrm>
            <a:off x="1664550" y="330675"/>
            <a:ext cx="5814900" cy="11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Title</a:t>
            </a:r>
            <a:endParaRPr dirty="0"/>
          </a:p>
        </p:txBody>
      </p:sp>
      <p:sp>
        <p:nvSpPr>
          <p:cNvPr id="213" name="Google Shape;213;p36"/>
          <p:cNvSpPr txBox="1">
            <a:spLocks noGrp="1"/>
          </p:cNvSpPr>
          <p:nvPr>
            <p:ph type="body" idx="1"/>
          </p:nvPr>
        </p:nvSpPr>
        <p:spPr>
          <a:xfrm>
            <a:off x="535200" y="1701250"/>
            <a:ext cx="8073600" cy="27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b="1" dirty="0"/>
              <a:t>Lorem ipsum dolor sit </a:t>
            </a:r>
            <a:r>
              <a:rPr lang="en-US" b="1" dirty="0" err="1"/>
              <a:t>amet</a:t>
            </a:r>
            <a:r>
              <a:rPr lang="en-US" b="1" dirty="0"/>
              <a:t>. </a:t>
            </a:r>
            <a:endParaRPr lang="en-US" dirty="0"/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endParaRPr lang="en-US" dirty="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b="1" dirty="0"/>
          </a:p>
        </p:txBody>
      </p:sp>
      <p:pic>
        <p:nvPicPr>
          <p:cNvPr id="214" name="Google Shape;214;p36"/>
          <p:cNvPicPr preferRelativeResize="0"/>
          <p:nvPr/>
        </p:nvPicPr>
        <p:blipFill rotWithShape="1">
          <a:blip r:embed="rId4">
            <a:alphaModFix/>
          </a:blip>
          <a:srcRect l="11961" t="33910" r="14880" b="45363"/>
          <a:stretch/>
        </p:blipFill>
        <p:spPr>
          <a:xfrm>
            <a:off x="2149263" y="3681125"/>
            <a:ext cx="4845472" cy="77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0C2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/>
          <p:nvPr/>
        </p:nvSpPr>
        <p:spPr>
          <a:xfrm>
            <a:off x="2275825" y="874600"/>
            <a:ext cx="5257200" cy="378000"/>
          </a:xfrm>
          <a:prstGeom prst="rect">
            <a:avLst/>
          </a:prstGeom>
          <a:solidFill>
            <a:srgbClr val="8A002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da-DK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Lorem ipsum dolor sit amet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37"/>
          <p:cNvSpPr txBox="1"/>
          <p:nvPr/>
        </p:nvSpPr>
        <p:spPr>
          <a:xfrm>
            <a:off x="1149850" y="729700"/>
            <a:ext cx="1189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EBDFC7"/>
                </a:solidFill>
                <a:latin typeface="Lora"/>
                <a:ea typeface="Lora"/>
                <a:cs typeface="Lora"/>
                <a:sym typeface="Lora"/>
              </a:rPr>
              <a:t>##</a:t>
            </a:r>
            <a:endParaRPr sz="3600" b="1" dirty="0">
              <a:solidFill>
                <a:srgbClr val="EBDFC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1" name="Google Shape;221;p37"/>
          <p:cNvSpPr txBox="1"/>
          <p:nvPr/>
        </p:nvSpPr>
        <p:spPr>
          <a:xfrm>
            <a:off x="2271600" y="1603550"/>
            <a:ext cx="4662600" cy="378000"/>
          </a:xfrm>
          <a:prstGeom prst="rect">
            <a:avLst/>
          </a:prstGeom>
          <a:solidFill>
            <a:srgbClr val="8A002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da-DK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Lorem ipsum dolor sit amet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37"/>
          <p:cNvSpPr txBox="1"/>
          <p:nvPr/>
        </p:nvSpPr>
        <p:spPr>
          <a:xfrm>
            <a:off x="1149850" y="1525862"/>
            <a:ext cx="1189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EBDFC7"/>
                </a:solidFill>
                <a:latin typeface="Lora"/>
                <a:ea typeface="Lora"/>
                <a:cs typeface="Lora"/>
                <a:sym typeface="Lora"/>
              </a:rPr>
              <a:t>##</a:t>
            </a:r>
            <a:endParaRPr sz="3600" b="1" dirty="0">
              <a:solidFill>
                <a:srgbClr val="EBDFC7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3" name="Google Shape;223;p37"/>
          <p:cNvSpPr txBox="1"/>
          <p:nvPr/>
        </p:nvSpPr>
        <p:spPr>
          <a:xfrm>
            <a:off x="2271600" y="2458493"/>
            <a:ext cx="5257200" cy="378000"/>
          </a:xfrm>
          <a:prstGeom prst="rect">
            <a:avLst/>
          </a:prstGeom>
          <a:solidFill>
            <a:srgbClr val="8A002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da-DK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Lorem ipsum dolor sit amet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37"/>
          <p:cNvSpPr txBox="1"/>
          <p:nvPr/>
        </p:nvSpPr>
        <p:spPr>
          <a:xfrm>
            <a:off x="1149850" y="2380793"/>
            <a:ext cx="1620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EBDFC7"/>
                </a:solidFill>
                <a:latin typeface="Lora"/>
                <a:ea typeface="Lora"/>
                <a:cs typeface="Lora"/>
                <a:sym typeface="Lora"/>
              </a:rPr>
              <a:t>##</a:t>
            </a:r>
            <a:endParaRPr sz="3600" b="1" dirty="0">
              <a:solidFill>
                <a:srgbClr val="EBDFC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27" name="Google Shape;227;p37"/>
          <p:cNvPicPr preferRelativeResize="0"/>
          <p:nvPr/>
        </p:nvPicPr>
        <p:blipFill rotWithShape="1">
          <a:blip r:embed="rId3">
            <a:alphaModFix amt="40000"/>
          </a:blip>
          <a:srcRect l="46341" t="63592" r="37921" b="11260"/>
          <a:stretch/>
        </p:blipFill>
        <p:spPr>
          <a:xfrm>
            <a:off x="7823475" y="3962500"/>
            <a:ext cx="1945677" cy="174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2" name="Google Shape;232;p38"/>
          <p:cNvCxnSpPr/>
          <p:nvPr/>
        </p:nvCxnSpPr>
        <p:spPr>
          <a:xfrm>
            <a:off x="738750" y="2834125"/>
            <a:ext cx="7666500" cy="0"/>
          </a:xfrm>
          <a:prstGeom prst="straightConnector1">
            <a:avLst/>
          </a:prstGeom>
          <a:noFill/>
          <a:ln w="9525" cap="flat" cmpd="sng">
            <a:solidFill>
              <a:srgbClr val="EBDFC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3" name="Google Shape;233;p38"/>
          <p:cNvSpPr txBox="1">
            <a:spLocks noGrp="1"/>
          </p:cNvSpPr>
          <p:nvPr>
            <p:ph type="title"/>
          </p:nvPr>
        </p:nvSpPr>
        <p:spPr>
          <a:xfrm>
            <a:off x="311700" y="186875"/>
            <a:ext cx="8520600" cy="24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pic>
        <p:nvPicPr>
          <p:cNvPr id="234" name="Google Shape;2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238" y="3088778"/>
            <a:ext cx="5469523" cy="7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206</Words>
  <Application>Microsoft Office PowerPoint</Application>
  <PresentationFormat>On-screen Show (16:9)</PresentationFormat>
  <Paragraphs>31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Lora</vt:lpstr>
      <vt:lpstr>Montserrat</vt:lpstr>
      <vt:lpstr>Arial</vt:lpstr>
      <vt:lpstr>Simple Light</vt:lpstr>
      <vt:lpstr>PowerPoint Presentation</vt:lpstr>
      <vt:lpstr>Title</vt:lpstr>
      <vt:lpstr>Title</vt:lpstr>
      <vt:lpstr>PowerPoint Presentation</vt:lpstr>
      <vt:lpstr>Title</vt:lpstr>
      <vt:lpstr>Title</vt:lpstr>
      <vt:lpstr>Title</vt:lpstr>
      <vt:lpstr>PowerPoint Presentation</vt:lpstr>
      <vt:lpstr>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Tonya R Wheeler</dc:creator>
  <cp:lastModifiedBy>Tonya R Wheeler</cp:lastModifiedBy>
  <cp:revision>5</cp:revision>
  <dcterms:modified xsi:type="dcterms:W3CDTF">2021-03-05T22:06:09Z</dcterms:modified>
</cp:coreProperties>
</file>